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Happy Font TH Italics" charset="1" panose="02000503000000000000"/>
      <p:regular r:id="rId11"/>
    </p:embeddedFont>
    <p:embeddedFont>
      <p:font typeface="Cakerolli Ultra-Bold" charset="1" panose="00000000000000000000"/>
      <p:regular r:id="rId12"/>
    </p:embeddedFont>
    <p:embeddedFont>
      <p:font typeface="Cakerolli Bold" charset="1" panose="00000000000000000000"/>
      <p:regular r:id="rId13"/>
    </p:embeddedFont>
    <p:embeddedFont>
      <p:font typeface="Cakerolli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png" Type="http://schemas.openxmlformats.org/officeDocument/2006/relationships/image"/><Relationship Id="rId4" Target="../media/image3.sv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42" Target="../media/image41.png" Type="http://schemas.openxmlformats.org/officeDocument/2006/relationships/image"/><Relationship Id="rId43" Target="../media/image42.svg" Type="http://schemas.openxmlformats.org/officeDocument/2006/relationships/image"/><Relationship Id="rId44" Target="../media/image43.png" Type="http://schemas.openxmlformats.org/officeDocument/2006/relationships/image"/><Relationship Id="rId45" Target="../media/image44.svg" Type="http://schemas.openxmlformats.org/officeDocument/2006/relationships/image"/><Relationship Id="rId46" Target="../media/image45.png" Type="http://schemas.openxmlformats.org/officeDocument/2006/relationships/image"/><Relationship Id="rId47" Target="../media/image46.png" Type="http://schemas.openxmlformats.org/officeDocument/2006/relationships/image"/><Relationship Id="rId48" Target="../media/image47.svg" Type="http://schemas.openxmlformats.org/officeDocument/2006/relationships/image"/><Relationship Id="rId49" Target="../media/image48.png" Type="http://schemas.openxmlformats.org/officeDocument/2006/relationships/image"/><Relationship Id="rId5" Target="../media/image4.png" Type="http://schemas.openxmlformats.org/officeDocument/2006/relationships/image"/><Relationship Id="rId50" Target="../media/image49.svg" Type="http://schemas.openxmlformats.org/officeDocument/2006/relationships/image"/><Relationship Id="rId51" Target="../media/image50.png" Type="http://schemas.openxmlformats.org/officeDocument/2006/relationships/image"/><Relationship Id="rId52" Target="../media/image51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jpeg" Type="http://schemas.openxmlformats.org/officeDocument/2006/relationships/image"/><Relationship Id="rId13" Target="../media/image57.jpeg" Type="http://schemas.openxmlformats.org/officeDocument/2006/relationships/image"/><Relationship Id="rId14" Target="../media/image58.jpeg" Type="http://schemas.openxmlformats.org/officeDocument/2006/relationships/image"/><Relationship Id="rId15" Target="../media/image59.jpe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2.png" Type="http://schemas.openxmlformats.org/officeDocument/2006/relationships/image"/><Relationship Id="rId17" Target="../media/image73.svg" Type="http://schemas.openxmlformats.org/officeDocument/2006/relationships/image"/><Relationship Id="rId18" Target="../media/image74.png" Type="http://schemas.openxmlformats.org/officeDocument/2006/relationships/image"/><Relationship Id="rId19" Target="../media/image75.svg" Type="http://schemas.openxmlformats.org/officeDocument/2006/relationships/image"/><Relationship Id="rId2" Target="../media/image2.png" Type="http://schemas.openxmlformats.org/officeDocument/2006/relationships/image"/><Relationship Id="rId20" Target="../media/image76.png" Type="http://schemas.openxmlformats.org/officeDocument/2006/relationships/image"/><Relationship Id="rId21" Target="../media/image77.sv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2.png" Type="http://schemas.openxmlformats.org/officeDocument/2006/relationships/image"/><Relationship Id="rId20" Target="../media/image16.png" Type="http://schemas.openxmlformats.org/officeDocument/2006/relationships/image"/><Relationship Id="rId21" Target="../media/image17.svg" Type="http://schemas.openxmlformats.org/officeDocument/2006/relationships/image"/><Relationship Id="rId22" Target="../media/image80.png" Type="http://schemas.openxmlformats.org/officeDocument/2006/relationships/image"/><Relationship Id="rId23" Target="../media/image81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26" Target="../media/image82.png" Type="http://schemas.openxmlformats.org/officeDocument/2006/relationships/image"/><Relationship Id="rId27" Target="../media/image83.svg" Type="http://schemas.openxmlformats.org/officeDocument/2006/relationships/image"/><Relationship Id="rId28" Target="../media/image84.png" Type="http://schemas.openxmlformats.org/officeDocument/2006/relationships/image"/><Relationship Id="rId29" Target="../media/image85.svg" Type="http://schemas.openxmlformats.org/officeDocument/2006/relationships/image"/><Relationship Id="rId3" Target="../media/image3.svg" Type="http://schemas.openxmlformats.org/officeDocument/2006/relationships/image"/><Relationship Id="rId30" Target="../media/image86.png" Type="http://schemas.openxmlformats.org/officeDocument/2006/relationships/image"/><Relationship Id="rId31" Target="../media/image87.svg" Type="http://schemas.openxmlformats.org/officeDocument/2006/relationships/image"/><Relationship Id="rId32" Target="../media/image88.png" Type="http://schemas.openxmlformats.org/officeDocument/2006/relationships/image"/><Relationship Id="rId33" Target="../media/image89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5233" y="3754392"/>
            <a:ext cx="1413217" cy="1929306"/>
          </a:xfrm>
          <a:custGeom>
            <a:avLst/>
            <a:gdLst/>
            <a:ahLst/>
            <a:cxnLst/>
            <a:rect r="r" b="b" t="t" l="l"/>
            <a:pathLst>
              <a:path h="1929306" w="1413217">
                <a:moveTo>
                  <a:pt x="0" y="0"/>
                </a:moveTo>
                <a:lnTo>
                  <a:pt x="1413217" y="0"/>
                </a:lnTo>
                <a:lnTo>
                  <a:pt x="1413217" y="1929307"/>
                </a:lnTo>
                <a:lnTo>
                  <a:pt x="0" y="1929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8401" y="584106"/>
            <a:ext cx="17542623" cy="9163507"/>
            <a:chOff x="0" y="0"/>
            <a:chExt cx="23390165" cy="12218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05521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55096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892507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23405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05521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55096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892507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23405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05521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55096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92507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23405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05521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55096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892507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723405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2578344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578344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578344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578344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14506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5260471">
            <a:off x="12980376" y="797252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true" rot="-1932924">
            <a:off x="8611180" y="8004111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3545308"/>
                </a:moveTo>
                <a:lnTo>
                  <a:pt x="11079087" y="3545308"/>
                </a:lnTo>
                <a:lnTo>
                  <a:pt x="11079087" y="0"/>
                </a:lnTo>
                <a:lnTo>
                  <a:pt x="0" y="0"/>
                </a:lnTo>
                <a:lnTo>
                  <a:pt x="0" y="354530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902170" y="703063"/>
            <a:ext cx="1386381" cy="1665323"/>
          </a:xfrm>
          <a:custGeom>
            <a:avLst/>
            <a:gdLst/>
            <a:ahLst/>
            <a:cxnLst/>
            <a:rect r="r" b="b" t="t" l="l"/>
            <a:pathLst>
              <a:path h="1665323" w="1386381">
                <a:moveTo>
                  <a:pt x="0" y="0"/>
                </a:moveTo>
                <a:lnTo>
                  <a:pt x="1386381" y="0"/>
                </a:lnTo>
                <a:lnTo>
                  <a:pt x="1386381" y="1665323"/>
                </a:lnTo>
                <a:lnTo>
                  <a:pt x="0" y="1665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781863">
            <a:off x="989217" y="7189741"/>
            <a:ext cx="1386381" cy="1665323"/>
          </a:xfrm>
          <a:custGeom>
            <a:avLst/>
            <a:gdLst/>
            <a:ahLst/>
            <a:cxnLst/>
            <a:rect r="r" b="b" t="t" l="l"/>
            <a:pathLst>
              <a:path h="1665323" w="1386381">
                <a:moveTo>
                  <a:pt x="1386381" y="1665322"/>
                </a:moveTo>
                <a:lnTo>
                  <a:pt x="0" y="1665322"/>
                </a:lnTo>
                <a:lnTo>
                  <a:pt x="0" y="0"/>
                </a:lnTo>
                <a:lnTo>
                  <a:pt x="1386381" y="0"/>
                </a:lnTo>
                <a:lnTo>
                  <a:pt x="1386381" y="16653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2906917">
            <a:off x="-1043809" y="-502858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935087" y="-743954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0"/>
                </a:moveTo>
                <a:lnTo>
                  <a:pt x="11079087" y="0"/>
                </a:lnTo>
                <a:lnTo>
                  <a:pt x="11079087" y="3545308"/>
                </a:lnTo>
                <a:lnTo>
                  <a:pt x="0" y="3545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863251" y="1735683"/>
            <a:ext cx="1433888" cy="1265406"/>
          </a:xfrm>
          <a:custGeom>
            <a:avLst/>
            <a:gdLst/>
            <a:ahLst/>
            <a:cxnLst/>
            <a:rect r="r" b="b" t="t" l="l"/>
            <a:pathLst>
              <a:path h="1265406" w="1433888">
                <a:moveTo>
                  <a:pt x="0" y="0"/>
                </a:moveTo>
                <a:lnTo>
                  <a:pt x="1433888" y="0"/>
                </a:lnTo>
                <a:lnTo>
                  <a:pt x="1433888" y="1265406"/>
                </a:lnTo>
                <a:lnTo>
                  <a:pt x="0" y="1265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473926">
            <a:off x="16489660" y="3493500"/>
            <a:ext cx="2325515" cy="598820"/>
          </a:xfrm>
          <a:custGeom>
            <a:avLst/>
            <a:gdLst/>
            <a:ahLst/>
            <a:cxnLst/>
            <a:rect r="r" b="b" t="t" l="l"/>
            <a:pathLst>
              <a:path h="598820" w="2325515">
                <a:moveTo>
                  <a:pt x="0" y="0"/>
                </a:moveTo>
                <a:lnTo>
                  <a:pt x="2325516" y="0"/>
                </a:lnTo>
                <a:lnTo>
                  <a:pt x="2325516" y="598820"/>
                </a:lnTo>
                <a:lnTo>
                  <a:pt x="0" y="598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323603">
            <a:off x="16241593" y="7121058"/>
            <a:ext cx="1132716" cy="2093553"/>
          </a:xfrm>
          <a:custGeom>
            <a:avLst/>
            <a:gdLst/>
            <a:ahLst/>
            <a:cxnLst/>
            <a:rect r="r" b="b" t="t" l="l"/>
            <a:pathLst>
              <a:path h="2093553" w="1132716">
                <a:moveTo>
                  <a:pt x="0" y="0"/>
                </a:moveTo>
                <a:lnTo>
                  <a:pt x="1132716" y="0"/>
                </a:lnTo>
                <a:lnTo>
                  <a:pt x="1132716" y="2093553"/>
                </a:lnTo>
                <a:lnTo>
                  <a:pt x="0" y="20935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30590" t="0" r="0" b="-48746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323603">
            <a:off x="17692802" y="5966897"/>
            <a:ext cx="710251" cy="892756"/>
          </a:xfrm>
          <a:custGeom>
            <a:avLst/>
            <a:gdLst/>
            <a:ahLst/>
            <a:cxnLst/>
            <a:rect r="r" b="b" t="t" l="l"/>
            <a:pathLst>
              <a:path h="892756" w="710251">
                <a:moveTo>
                  <a:pt x="0" y="0"/>
                </a:moveTo>
                <a:lnTo>
                  <a:pt x="710251" y="0"/>
                </a:lnTo>
                <a:lnTo>
                  <a:pt x="710251" y="892756"/>
                </a:lnTo>
                <a:lnTo>
                  <a:pt x="0" y="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27975" t="-28590" r="-17420" b="-104172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-873099">
            <a:off x="-4988" y="4159379"/>
            <a:ext cx="1428017" cy="1622746"/>
          </a:xfrm>
          <a:custGeom>
            <a:avLst/>
            <a:gdLst/>
            <a:ahLst/>
            <a:cxnLst/>
            <a:rect r="r" b="b" t="t" l="l"/>
            <a:pathLst>
              <a:path h="1622746" w="1428017">
                <a:moveTo>
                  <a:pt x="1428017" y="0"/>
                </a:moveTo>
                <a:lnTo>
                  <a:pt x="0" y="0"/>
                </a:lnTo>
                <a:lnTo>
                  <a:pt x="0" y="1622746"/>
                </a:lnTo>
                <a:lnTo>
                  <a:pt x="1428017" y="1622746"/>
                </a:lnTo>
                <a:lnTo>
                  <a:pt x="142801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309734">
            <a:off x="5226303" y="2202191"/>
            <a:ext cx="1361544" cy="1580893"/>
          </a:xfrm>
          <a:custGeom>
            <a:avLst/>
            <a:gdLst/>
            <a:ahLst/>
            <a:cxnLst/>
            <a:rect r="r" b="b" t="t" l="l"/>
            <a:pathLst>
              <a:path h="1580893" w="1361544">
                <a:moveTo>
                  <a:pt x="0" y="0"/>
                </a:moveTo>
                <a:lnTo>
                  <a:pt x="1361544" y="0"/>
                </a:lnTo>
                <a:lnTo>
                  <a:pt x="1361544" y="1580892"/>
                </a:lnTo>
                <a:lnTo>
                  <a:pt x="0" y="15808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110879" y="2221874"/>
            <a:ext cx="2276022" cy="1758227"/>
          </a:xfrm>
          <a:custGeom>
            <a:avLst/>
            <a:gdLst/>
            <a:ahLst/>
            <a:cxnLst/>
            <a:rect r="r" b="b" t="t" l="l"/>
            <a:pathLst>
              <a:path h="1758227" w="2276022">
                <a:moveTo>
                  <a:pt x="0" y="0"/>
                </a:moveTo>
                <a:lnTo>
                  <a:pt x="2276022" y="0"/>
                </a:lnTo>
                <a:lnTo>
                  <a:pt x="2276022" y="1758227"/>
                </a:lnTo>
                <a:lnTo>
                  <a:pt x="0" y="17582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543126" y="2310541"/>
            <a:ext cx="1951719" cy="1580893"/>
          </a:xfrm>
          <a:custGeom>
            <a:avLst/>
            <a:gdLst/>
            <a:ahLst/>
            <a:cxnLst/>
            <a:rect r="r" b="b" t="t" l="l"/>
            <a:pathLst>
              <a:path h="1580893" w="1951719">
                <a:moveTo>
                  <a:pt x="0" y="0"/>
                </a:moveTo>
                <a:lnTo>
                  <a:pt x="1951719" y="0"/>
                </a:lnTo>
                <a:lnTo>
                  <a:pt x="1951719" y="1580893"/>
                </a:lnTo>
                <a:lnTo>
                  <a:pt x="0" y="15808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202791">
            <a:off x="6373726" y="2140262"/>
            <a:ext cx="1218069" cy="1721653"/>
          </a:xfrm>
          <a:custGeom>
            <a:avLst/>
            <a:gdLst/>
            <a:ahLst/>
            <a:cxnLst/>
            <a:rect r="r" b="b" t="t" l="l"/>
            <a:pathLst>
              <a:path h="1721653" w="1218069">
                <a:moveTo>
                  <a:pt x="0" y="0"/>
                </a:moveTo>
                <a:lnTo>
                  <a:pt x="1218069" y="0"/>
                </a:lnTo>
                <a:lnTo>
                  <a:pt x="1218069" y="1721653"/>
                </a:lnTo>
                <a:lnTo>
                  <a:pt x="0" y="17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154397" y="1947303"/>
            <a:ext cx="1348846" cy="2107571"/>
          </a:xfrm>
          <a:custGeom>
            <a:avLst/>
            <a:gdLst/>
            <a:ahLst/>
            <a:cxnLst/>
            <a:rect r="r" b="b" t="t" l="l"/>
            <a:pathLst>
              <a:path h="2107571" w="1348846">
                <a:moveTo>
                  <a:pt x="0" y="0"/>
                </a:moveTo>
                <a:lnTo>
                  <a:pt x="1348846" y="0"/>
                </a:lnTo>
                <a:lnTo>
                  <a:pt x="1348846" y="2107571"/>
                </a:lnTo>
                <a:lnTo>
                  <a:pt x="0" y="21075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144000" y="2310541"/>
            <a:ext cx="1206256" cy="1477802"/>
          </a:xfrm>
          <a:custGeom>
            <a:avLst/>
            <a:gdLst/>
            <a:ahLst/>
            <a:cxnLst/>
            <a:rect r="r" b="b" t="t" l="l"/>
            <a:pathLst>
              <a:path h="1477802" w="1206256">
                <a:moveTo>
                  <a:pt x="0" y="0"/>
                </a:moveTo>
                <a:lnTo>
                  <a:pt x="1206256" y="0"/>
                </a:lnTo>
                <a:lnTo>
                  <a:pt x="1206256" y="1477803"/>
                </a:lnTo>
                <a:lnTo>
                  <a:pt x="0" y="147780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556264">
            <a:off x="13323198" y="2326828"/>
            <a:ext cx="1800321" cy="1823110"/>
          </a:xfrm>
          <a:custGeom>
            <a:avLst/>
            <a:gdLst/>
            <a:ahLst/>
            <a:cxnLst/>
            <a:rect r="r" b="b" t="t" l="l"/>
            <a:pathLst>
              <a:path h="1823110" w="1800321">
                <a:moveTo>
                  <a:pt x="0" y="0"/>
                </a:moveTo>
                <a:lnTo>
                  <a:pt x="1800321" y="0"/>
                </a:lnTo>
                <a:lnTo>
                  <a:pt x="1800321" y="1823110"/>
                </a:lnTo>
                <a:lnTo>
                  <a:pt x="0" y="18231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760418" y="2310541"/>
            <a:ext cx="1879173" cy="1855684"/>
          </a:xfrm>
          <a:custGeom>
            <a:avLst/>
            <a:gdLst/>
            <a:ahLst/>
            <a:cxnLst/>
            <a:rect r="r" b="b" t="t" l="l"/>
            <a:pathLst>
              <a:path h="1855684" w="1879173">
                <a:moveTo>
                  <a:pt x="0" y="0"/>
                </a:moveTo>
                <a:lnTo>
                  <a:pt x="1879173" y="0"/>
                </a:lnTo>
                <a:lnTo>
                  <a:pt x="1879173" y="1855684"/>
                </a:lnTo>
                <a:lnTo>
                  <a:pt x="0" y="185568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220177">
            <a:off x="11528963" y="2232720"/>
            <a:ext cx="594730" cy="1730123"/>
          </a:xfrm>
          <a:custGeom>
            <a:avLst/>
            <a:gdLst/>
            <a:ahLst/>
            <a:cxnLst/>
            <a:rect r="r" b="b" t="t" l="l"/>
            <a:pathLst>
              <a:path h="1730123" w="594730">
                <a:moveTo>
                  <a:pt x="0" y="0"/>
                </a:moveTo>
                <a:lnTo>
                  <a:pt x="594730" y="0"/>
                </a:lnTo>
                <a:lnTo>
                  <a:pt x="594730" y="1730123"/>
                </a:lnTo>
                <a:lnTo>
                  <a:pt x="0" y="173012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3200636" y="8031118"/>
            <a:ext cx="5496395" cy="798862"/>
            <a:chOff x="0" y="0"/>
            <a:chExt cx="1447610" cy="210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447610" cy="210400"/>
            </a:xfrm>
            <a:custGeom>
              <a:avLst/>
              <a:gdLst/>
              <a:ahLst/>
              <a:cxnLst/>
              <a:rect r="r" b="b" t="t" l="l"/>
              <a:pathLst>
                <a:path h="210400" w="1447610">
                  <a:moveTo>
                    <a:pt x="0" y="0"/>
                  </a:moveTo>
                  <a:lnTo>
                    <a:pt x="1447610" y="0"/>
                  </a:lnTo>
                  <a:lnTo>
                    <a:pt x="1447610" y="210400"/>
                  </a:lnTo>
                  <a:lnTo>
                    <a:pt x="0" y="210400"/>
                  </a:lnTo>
                  <a:close/>
                </a:path>
              </a:pathLst>
            </a:custGeom>
            <a:solidFill>
              <a:srgbClr val="E080B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80975"/>
              <a:ext cx="1447610" cy="39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310609" y="7923646"/>
            <a:ext cx="5496395" cy="798862"/>
            <a:chOff x="0" y="0"/>
            <a:chExt cx="1447610" cy="2104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47610" cy="210400"/>
            </a:xfrm>
            <a:custGeom>
              <a:avLst/>
              <a:gdLst/>
              <a:ahLst/>
              <a:cxnLst/>
              <a:rect r="r" b="b" t="t" l="l"/>
              <a:pathLst>
                <a:path h="210400" w="1447610">
                  <a:moveTo>
                    <a:pt x="0" y="0"/>
                  </a:moveTo>
                  <a:lnTo>
                    <a:pt x="1447610" y="0"/>
                  </a:lnTo>
                  <a:lnTo>
                    <a:pt x="1447610" y="210400"/>
                  </a:lnTo>
                  <a:lnTo>
                    <a:pt x="0" y="210400"/>
                  </a:lnTo>
                  <a:close/>
                </a:path>
              </a:pathLst>
            </a:custGeom>
            <a:solidFill>
              <a:srgbClr val="485B9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80975"/>
              <a:ext cx="1447610" cy="39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6136480" y="3841131"/>
            <a:ext cx="1632926" cy="1564887"/>
          </a:xfrm>
          <a:custGeom>
            <a:avLst/>
            <a:gdLst/>
            <a:ahLst/>
            <a:cxnLst/>
            <a:rect r="r" b="b" t="t" l="l"/>
            <a:pathLst>
              <a:path h="1564887" w="1632926">
                <a:moveTo>
                  <a:pt x="0" y="0"/>
                </a:moveTo>
                <a:lnTo>
                  <a:pt x="1632926" y="0"/>
                </a:lnTo>
                <a:lnTo>
                  <a:pt x="1632926" y="1564887"/>
                </a:lnTo>
                <a:lnTo>
                  <a:pt x="0" y="1564887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9996532" y="3959111"/>
            <a:ext cx="1191978" cy="1578179"/>
          </a:xfrm>
          <a:custGeom>
            <a:avLst/>
            <a:gdLst/>
            <a:ahLst/>
            <a:cxnLst/>
            <a:rect r="r" b="b" t="t" l="l"/>
            <a:pathLst>
              <a:path h="1578179" w="1191978">
                <a:moveTo>
                  <a:pt x="0" y="0"/>
                </a:moveTo>
                <a:lnTo>
                  <a:pt x="1191978" y="0"/>
                </a:lnTo>
                <a:lnTo>
                  <a:pt x="1191978" y="1578179"/>
                </a:lnTo>
                <a:lnTo>
                  <a:pt x="0" y="157817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4974666" y="4008225"/>
            <a:ext cx="1349369" cy="1315635"/>
          </a:xfrm>
          <a:custGeom>
            <a:avLst/>
            <a:gdLst/>
            <a:ahLst/>
            <a:cxnLst/>
            <a:rect r="r" b="b" t="t" l="l"/>
            <a:pathLst>
              <a:path h="1315635" w="1349369">
                <a:moveTo>
                  <a:pt x="0" y="0"/>
                </a:moveTo>
                <a:lnTo>
                  <a:pt x="1349369" y="0"/>
                </a:lnTo>
                <a:lnTo>
                  <a:pt x="1349369" y="1315635"/>
                </a:lnTo>
                <a:lnTo>
                  <a:pt x="0" y="131563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3598943" y="3857882"/>
            <a:ext cx="1508838" cy="1616321"/>
          </a:xfrm>
          <a:custGeom>
            <a:avLst/>
            <a:gdLst/>
            <a:ahLst/>
            <a:cxnLst/>
            <a:rect r="r" b="b" t="t" l="l"/>
            <a:pathLst>
              <a:path h="1616321" w="1508838">
                <a:moveTo>
                  <a:pt x="0" y="0"/>
                </a:moveTo>
                <a:lnTo>
                  <a:pt x="1508837" y="0"/>
                </a:lnTo>
                <a:lnTo>
                  <a:pt x="1508837" y="1616321"/>
                </a:lnTo>
                <a:lnTo>
                  <a:pt x="0" y="161632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1096" r="0" b="-2656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933201" y="4145860"/>
            <a:ext cx="1296945" cy="1328343"/>
          </a:xfrm>
          <a:custGeom>
            <a:avLst/>
            <a:gdLst/>
            <a:ahLst/>
            <a:cxnLst/>
            <a:rect r="r" b="b" t="t" l="l"/>
            <a:pathLst>
              <a:path h="1328343" w="1296945">
                <a:moveTo>
                  <a:pt x="0" y="0"/>
                </a:moveTo>
                <a:lnTo>
                  <a:pt x="1296945" y="0"/>
                </a:lnTo>
                <a:lnTo>
                  <a:pt x="1296945" y="1328343"/>
                </a:lnTo>
                <a:lnTo>
                  <a:pt x="0" y="132834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7395401" y="3868534"/>
            <a:ext cx="1748599" cy="1831866"/>
          </a:xfrm>
          <a:custGeom>
            <a:avLst/>
            <a:gdLst/>
            <a:ahLst/>
            <a:cxnLst/>
            <a:rect r="r" b="b" t="t" l="l"/>
            <a:pathLst>
              <a:path h="1831866" w="1748599">
                <a:moveTo>
                  <a:pt x="0" y="0"/>
                </a:moveTo>
                <a:lnTo>
                  <a:pt x="1748599" y="0"/>
                </a:lnTo>
                <a:lnTo>
                  <a:pt x="1748599" y="1831866"/>
                </a:lnTo>
                <a:lnTo>
                  <a:pt x="0" y="183186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981288" y="3980101"/>
            <a:ext cx="1841763" cy="1794882"/>
          </a:xfrm>
          <a:custGeom>
            <a:avLst/>
            <a:gdLst/>
            <a:ahLst/>
            <a:cxnLst/>
            <a:rect r="r" b="b" t="t" l="l"/>
            <a:pathLst>
              <a:path h="1794882" w="1841763">
                <a:moveTo>
                  <a:pt x="0" y="0"/>
                </a:moveTo>
                <a:lnTo>
                  <a:pt x="1841763" y="0"/>
                </a:lnTo>
                <a:lnTo>
                  <a:pt x="1841763" y="1794883"/>
                </a:lnTo>
                <a:lnTo>
                  <a:pt x="0" y="179488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5907075" y="5323860"/>
            <a:ext cx="1272867" cy="1382629"/>
          </a:xfrm>
          <a:custGeom>
            <a:avLst/>
            <a:gdLst/>
            <a:ahLst/>
            <a:cxnLst/>
            <a:rect r="r" b="b" t="t" l="l"/>
            <a:pathLst>
              <a:path h="1382629" w="1272867">
                <a:moveTo>
                  <a:pt x="0" y="0"/>
                </a:moveTo>
                <a:lnTo>
                  <a:pt x="1272867" y="0"/>
                </a:lnTo>
                <a:lnTo>
                  <a:pt x="1272867" y="1382629"/>
                </a:lnTo>
                <a:lnTo>
                  <a:pt x="0" y="1382629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4812443" y="5569792"/>
            <a:ext cx="1673814" cy="1232536"/>
          </a:xfrm>
          <a:custGeom>
            <a:avLst/>
            <a:gdLst/>
            <a:ahLst/>
            <a:cxnLst/>
            <a:rect r="r" b="b" t="t" l="l"/>
            <a:pathLst>
              <a:path h="1232536" w="1673814">
                <a:moveTo>
                  <a:pt x="0" y="0"/>
                </a:moveTo>
                <a:lnTo>
                  <a:pt x="1673814" y="0"/>
                </a:lnTo>
                <a:lnTo>
                  <a:pt x="1673814" y="1232536"/>
                </a:lnTo>
                <a:lnTo>
                  <a:pt x="0" y="1232536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0248986" y="5443352"/>
            <a:ext cx="1465140" cy="1939846"/>
          </a:xfrm>
          <a:custGeom>
            <a:avLst/>
            <a:gdLst/>
            <a:ahLst/>
            <a:cxnLst/>
            <a:rect r="r" b="b" t="t" l="l"/>
            <a:pathLst>
              <a:path h="1939846" w="1465140">
                <a:moveTo>
                  <a:pt x="0" y="0"/>
                </a:moveTo>
                <a:lnTo>
                  <a:pt x="1465140" y="0"/>
                </a:lnTo>
                <a:lnTo>
                  <a:pt x="1465140" y="1939846"/>
                </a:lnTo>
                <a:lnTo>
                  <a:pt x="0" y="193984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1503243" y="5406018"/>
            <a:ext cx="1841763" cy="1794882"/>
          </a:xfrm>
          <a:custGeom>
            <a:avLst/>
            <a:gdLst/>
            <a:ahLst/>
            <a:cxnLst/>
            <a:rect r="r" b="b" t="t" l="l"/>
            <a:pathLst>
              <a:path h="1794882" w="1841763">
                <a:moveTo>
                  <a:pt x="0" y="0"/>
                </a:moveTo>
                <a:lnTo>
                  <a:pt x="1841763" y="0"/>
                </a:lnTo>
                <a:lnTo>
                  <a:pt x="1841763" y="1794882"/>
                </a:lnTo>
                <a:lnTo>
                  <a:pt x="0" y="1794882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9093613" y="5323860"/>
            <a:ext cx="1841763" cy="1794882"/>
          </a:xfrm>
          <a:custGeom>
            <a:avLst/>
            <a:gdLst/>
            <a:ahLst/>
            <a:cxnLst/>
            <a:rect r="r" b="b" t="t" l="l"/>
            <a:pathLst>
              <a:path h="1794882" w="1841763">
                <a:moveTo>
                  <a:pt x="0" y="0"/>
                </a:moveTo>
                <a:lnTo>
                  <a:pt x="1841763" y="0"/>
                </a:lnTo>
                <a:lnTo>
                  <a:pt x="1841763" y="1794882"/>
                </a:lnTo>
                <a:lnTo>
                  <a:pt x="0" y="1794882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3763075" y="5306158"/>
            <a:ext cx="1535205" cy="1667589"/>
          </a:xfrm>
          <a:custGeom>
            <a:avLst/>
            <a:gdLst/>
            <a:ahLst/>
            <a:cxnLst/>
            <a:rect r="r" b="b" t="t" l="l"/>
            <a:pathLst>
              <a:path h="1667589" w="1535205">
                <a:moveTo>
                  <a:pt x="0" y="0"/>
                </a:moveTo>
                <a:lnTo>
                  <a:pt x="1535205" y="0"/>
                </a:lnTo>
                <a:lnTo>
                  <a:pt x="1535205" y="1667589"/>
                </a:lnTo>
                <a:lnTo>
                  <a:pt x="0" y="1667589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7059493" y="5362810"/>
            <a:ext cx="1195920" cy="1423715"/>
          </a:xfrm>
          <a:custGeom>
            <a:avLst/>
            <a:gdLst/>
            <a:ahLst/>
            <a:cxnLst/>
            <a:rect r="r" b="b" t="t" l="l"/>
            <a:pathLst>
              <a:path h="1423715" w="1195920">
                <a:moveTo>
                  <a:pt x="0" y="0"/>
                </a:moveTo>
                <a:lnTo>
                  <a:pt x="1195920" y="0"/>
                </a:lnTo>
                <a:lnTo>
                  <a:pt x="1195920" y="1423715"/>
                </a:lnTo>
                <a:lnTo>
                  <a:pt x="0" y="1423715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8130956" y="5281674"/>
            <a:ext cx="1132151" cy="1692073"/>
          </a:xfrm>
          <a:custGeom>
            <a:avLst/>
            <a:gdLst/>
            <a:ahLst/>
            <a:cxnLst/>
            <a:rect r="r" b="b" t="t" l="l"/>
            <a:pathLst>
              <a:path h="1692073" w="1132151">
                <a:moveTo>
                  <a:pt x="0" y="0"/>
                </a:moveTo>
                <a:lnTo>
                  <a:pt x="1132151" y="0"/>
                </a:lnTo>
                <a:lnTo>
                  <a:pt x="1132151" y="1692073"/>
                </a:lnTo>
                <a:lnTo>
                  <a:pt x="0" y="1692073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8805028" y="4090383"/>
            <a:ext cx="1349369" cy="1315635"/>
          </a:xfrm>
          <a:custGeom>
            <a:avLst/>
            <a:gdLst/>
            <a:ahLst/>
            <a:cxnLst/>
            <a:rect r="r" b="b" t="t" l="l"/>
            <a:pathLst>
              <a:path h="1315635" w="1349369">
                <a:moveTo>
                  <a:pt x="0" y="0"/>
                </a:moveTo>
                <a:lnTo>
                  <a:pt x="1349369" y="0"/>
                </a:lnTo>
                <a:lnTo>
                  <a:pt x="1349369" y="1315635"/>
                </a:lnTo>
                <a:lnTo>
                  <a:pt x="0" y="131563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3259846" y="7932389"/>
            <a:ext cx="55976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Happy Font TH Italics"/>
                <a:ea typeface="Happy Font TH Italics"/>
                <a:cs typeface="Happy Font TH Italics"/>
                <a:sym typeface="Happy Font TH Italics"/>
              </a:rPr>
              <a:t>Created by Eng. Aya Badawy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401" y="584106"/>
            <a:ext cx="17542623" cy="9163507"/>
            <a:chOff x="0" y="0"/>
            <a:chExt cx="23390165" cy="12218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05521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55096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92507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23405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05521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5096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892507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23405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05521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55096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892507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3405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05521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55096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892507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23405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578344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2578344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578344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578344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5260471">
            <a:off x="12980376" y="797252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-1932924">
            <a:off x="8611180" y="8004111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3545308"/>
                </a:moveTo>
                <a:lnTo>
                  <a:pt x="11079087" y="3545308"/>
                </a:lnTo>
                <a:lnTo>
                  <a:pt x="11079087" y="0"/>
                </a:lnTo>
                <a:lnTo>
                  <a:pt x="0" y="0"/>
                </a:lnTo>
                <a:lnTo>
                  <a:pt x="0" y="354530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2906917">
            <a:off x="-1043809" y="-502858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1935087" y="-743954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0"/>
                </a:moveTo>
                <a:lnTo>
                  <a:pt x="11079087" y="0"/>
                </a:lnTo>
                <a:lnTo>
                  <a:pt x="11079087" y="3545308"/>
                </a:lnTo>
                <a:lnTo>
                  <a:pt x="0" y="3545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323603">
            <a:off x="523534" y="9015883"/>
            <a:ext cx="710251" cy="892756"/>
          </a:xfrm>
          <a:custGeom>
            <a:avLst/>
            <a:gdLst/>
            <a:ahLst/>
            <a:cxnLst/>
            <a:rect r="r" b="b" t="t" l="l"/>
            <a:pathLst>
              <a:path h="892756" w="710251">
                <a:moveTo>
                  <a:pt x="0" y="0"/>
                </a:moveTo>
                <a:lnTo>
                  <a:pt x="710250" y="0"/>
                </a:lnTo>
                <a:lnTo>
                  <a:pt x="710250" y="892757"/>
                </a:lnTo>
                <a:lnTo>
                  <a:pt x="0" y="892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7975" t="-28590" r="-17420" b="-104172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1935087" y="5494736"/>
            <a:ext cx="4836473" cy="1204721"/>
          </a:xfrm>
          <a:custGeom>
            <a:avLst/>
            <a:gdLst/>
            <a:ahLst/>
            <a:cxnLst/>
            <a:rect r="r" b="b" t="t" l="l"/>
            <a:pathLst>
              <a:path h="1204721" w="4836473">
                <a:moveTo>
                  <a:pt x="0" y="0"/>
                </a:moveTo>
                <a:lnTo>
                  <a:pt x="4836473" y="0"/>
                </a:lnTo>
                <a:lnTo>
                  <a:pt x="4836473" y="1204721"/>
                </a:lnTo>
                <a:lnTo>
                  <a:pt x="0" y="1204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15384803" y="5494736"/>
            <a:ext cx="4836473" cy="1204721"/>
          </a:xfrm>
          <a:custGeom>
            <a:avLst/>
            <a:gdLst/>
            <a:ahLst/>
            <a:cxnLst/>
            <a:rect r="r" b="b" t="t" l="l"/>
            <a:pathLst>
              <a:path h="1204721" w="4836473">
                <a:moveTo>
                  <a:pt x="4836472" y="0"/>
                </a:moveTo>
                <a:lnTo>
                  <a:pt x="0" y="0"/>
                </a:lnTo>
                <a:lnTo>
                  <a:pt x="0" y="1204721"/>
                </a:lnTo>
                <a:lnTo>
                  <a:pt x="4836472" y="1204721"/>
                </a:lnTo>
                <a:lnTo>
                  <a:pt x="483647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23603">
            <a:off x="17843423" y="1060103"/>
            <a:ext cx="710251" cy="892756"/>
          </a:xfrm>
          <a:custGeom>
            <a:avLst/>
            <a:gdLst/>
            <a:ahLst/>
            <a:cxnLst/>
            <a:rect r="r" b="b" t="t" l="l"/>
            <a:pathLst>
              <a:path h="892756" w="710251">
                <a:moveTo>
                  <a:pt x="0" y="0"/>
                </a:moveTo>
                <a:lnTo>
                  <a:pt x="710251" y="0"/>
                </a:lnTo>
                <a:lnTo>
                  <a:pt x="710251" y="892756"/>
                </a:lnTo>
                <a:lnTo>
                  <a:pt x="0" y="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7975" t="-28590" r="-17420" b="-104172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17111" y="1117492"/>
            <a:ext cx="15825204" cy="8822551"/>
          </a:xfrm>
          <a:custGeom>
            <a:avLst/>
            <a:gdLst/>
            <a:ahLst/>
            <a:cxnLst/>
            <a:rect r="r" b="b" t="t" l="l"/>
            <a:pathLst>
              <a:path h="8822551" w="15825204">
                <a:moveTo>
                  <a:pt x="0" y="0"/>
                </a:moveTo>
                <a:lnTo>
                  <a:pt x="15825203" y="0"/>
                </a:lnTo>
                <a:lnTo>
                  <a:pt x="15825203" y="8822551"/>
                </a:lnTo>
                <a:lnTo>
                  <a:pt x="0" y="8822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293163" y="3680872"/>
            <a:ext cx="4405168" cy="3966284"/>
          </a:xfrm>
          <a:custGeom>
            <a:avLst/>
            <a:gdLst/>
            <a:ahLst/>
            <a:cxnLst/>
            <a:rect r="r" b="b" t="t" l="l"/>
            <a:pathLst>
              <a:path h="3966284" w="4405168">
                <a:moveTo>
                  <a:pt x="0" y="0"/>
                </a:moveTo>
                <a:lnTo>
                  <a:pt x="4405168" y="0"/>
                </a:lnTo>
                <a:lnTo>
                  <a:pt x="4405168" y="3966284"/>
                </a:lnTo>
                <a:lnTo>
                  <a:pt x="0" y="3966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51" r="0" b="-9401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228308" y="3724383"/>
            <a:ext cx="4282554" cy="3922773"/>
          </a:xfrm>
          <a:custGeom>
            <a:avLst/>
            <a:gdLst/>
            <a:ahLst/>
            <a:cxnLst/>
            <a:rect r="r" b="b" t="t" l="l"/>
            <a:pathLst>
              <a:path h="3922773" w="4282554">
                <a:moveTo>
                  <a:pt x="0" y="0"/>
                </a:moveTo>
                <a:lnTo>
                  <a:pt x="4282554" y="0"/>
                </a:lnTo>
                <a:lnTo>
                  <a:pt x="4282554" y="3922773"/>
                </a:lnTo>
                <a:lnTo>
                  <a:pt x="0" y="39227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318835" y="3182114"/>
            <a:ext cx="3533390" cy="5140963"/>
          </a:xfrm>
          <a:custGeom>
            <a:avLst/>
            <a:gdLst/>
            <a:ahLst/>
            <a:cxnLst/>
            <a:rect r="r" b="b" t="t" l="l"/>
            <a:pathLst>
              <a:path h="5140963" w="3533390">
                <a:moveTo>
                  <a:pt x="0" y="0"/>
                </a:moveTo>
                <a:lnTo>
                  <a:pt x="3533391" y="0"/>
                </a:lnTo>
                <a:lnTo>
                  <a:pt x="3533391" y="5140962"/>
                </a:lnTo>
                <a:lnTo>
                  <a:pt x="0" y="5140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466" t="0" r="-8393" b="-5563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48493" y="3182114"/>
            <a:ext cx="3744670" cy="5140963"/>
          </a:xfrm>
          <a:custGeom>
            <a:avLst/>
            <a:gdLst/>
            <a:ahLst/>
            <a:cxnLst/>
            <a:rect r="r" b="b" t="t" l="l"/>
            <a:pathLst>
              <a:path h="5140963" w="3744670">
                <a:moveTo>
                  <a:pt x="0" y="0"/>
                </a:moveTo>
                <a:lnTo>
                  <a:pt x="3744670" y="0"/>
                </a:lnTo>
                <a:lnTo>
                  <a:pt x="3744670" y="5140962"/>
                </a:lnTo>
                <a:lnTo>
                  <a:pt x="0" y="5140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542" t="-1983" r="-13730" b="-4528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140960" y="1218801"/>
            <a:ext cx="13114743" cy="158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3"/>
              </a:lnSpc>
            </a:pPr>
            <a:r>
              <a:rPr lang="en-US" sz="6359" b="true">
                <a:solidFill>
                  <a:srgbClr val="485B90"/>
                </a:solidFill>
                <a:latin typeface="Cakerolli Ultra-Bold"/>
                <a:ea typeface="Cakerolli Ultra-Bold"/>
                <a:cs typeface="Cakerolli Ultra-Bold"/>
                <a:sym typeface="Cakerolli Ultra-Bold"/>
              </a:rPr>
              <a:t>why marketing analysis?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4150724" y="1344436"/>
            <a:ext cx="1565309" cy="1579897"/>
            <a:chOff x="0" y="0"/>
            <a:chExt cx="2087079" cy="21065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87079" cy="2106530"/>
            </a:xfrm>
            <a:custGeom>
              <a:avLst/>
              <a:gdLst/>
              <a:ahLst/>
              <a:cxnLst/>
              <a:rect r="r" b="b" t="t" l="l"/>
              <a:pathLst>
                <a:path h="2106530" w="2087079">
                  <a:moveTo>
                    <a:pt x="0" y="0"/>
                  </a:moveTo>
                  <a:lnTo>
                    <a:pt x="2087079" y="0"/>
                  </a:lnTo>
                  <a:lnTo>
                    <a:pt x="2087079" y="2106530"/>
                  </a:lnTo>
                  <a:lnTo>
                    <a:pt x="0" y="2106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6599" y="334506"/>
              <a:ext cx="1713881" cy="1437518"/>
            </a:xfrm>
            <a:custGeom>
              <a:avLst/>
              <a:gdLst/>
              <a:ahLst/>
              <a:cxnLst/>
              <a:rect r="r" b="b" t="t" l="l"/>
              <a:pathLst>
                <a:path h="1437518" w="1713881">
                  <a:moveTo>
                    <a:pt x="0" y="0"/>
                  </a:moveTo>
                  <a:lnTo>
                    <a:pt x="1713881" y="0"/>
                  </a:lnTo>
                  <a:lnTo>
                    <a:pt x="1713881" y="1437518"/>
                  </a:lnTo>
                  <a:lnTo>
                    <a:pt x="0" y="1437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541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1622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7781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3939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541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71622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7781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83939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2541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71622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77781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83939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2541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71622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77781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83939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8401" y="584106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58401" y="2954222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8401" y="5324339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401" y="7694455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159" y="584106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159" y="2954222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92159" y="5324339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92159" y="7694455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260471">
            <a:off x="12980376" y="797252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-1932924">
            <a:off x="8693478" y="7930240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3545308"/>
                </a:moveTo>
                <a:lnTo>
                  <a:pt x="11079087" y="3545308"/>
                </a:lnTo>
                <a:lnTo>
                  <a:pt x="11079087" y="0"/>
                </a:lnTo>
                <a:lnTo>
                  <a:pt x="0" y="0"/>
                </a:lnTo>
                <a:lnTo>
                  <a:pt x="0" y="354530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2906917">
            <a:off x="-1043809" y="-502858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935087" y="-743954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0"/>
                </a:moveTo>
                <a:lnTo>
                  <a:pt x="11079087" y="0"/>
                </a:lnTo>
                <a:lnTo>
                  <a:pt x="11079087" y="3545308"/>
                </a:lnTo>
                <a:lnTo>
                  <a:pt x="0" y="3545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405188" y="2018298"/>
            <a:ext cx="1433888" cy="1265406"/>
          </a:xfrm>
          <a:custGeom>
            <a:avLst/>
            <a:gdLst/>
            <a:ahLst/>
            <a:cxnLst/>
            <a:rect r="r" b="b" t="t" l="l"/>
            <a:pathLst>
              <a:path h="1265406" w="1433888">
                <a:moveTo>
                  <a:pt x="0" y="0"/>
                </a:moveTo>
                <a:lnTo>
                  <a:pt x="1433888" y="0"/>
                </a:lnTo>
                <a:lnTo>
                  <a:pt x="1433888" y="1265406"/>
                </a:lnTo>
                <a:lnTo>
                  <a:pt x="0" y="126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2473926">
            <a:off x="-496154" y="9477355"/>
            <a:ext cx="2325515" cy="598820"/>
          </a:xfrm>
          <a:custGeom>
            <a:avLst/>
            <a:gdLst/>
            <a:ahLst/>
            <a:cxnLst/>
            <a:rect r="r" b="b" t="t" l="l"/>
            <a:pathLst>
              <a:path h="598820" w="2325515">
                <a:moveTo>
                  <a:pt x="0" y="0"/>
                </a:moveTo>
                <a:lnTo>
                  <a:pt x="2325515" y="0"/>
                </a:lnTo>
                <a:lnTo>
                  <a:pt x="2325515" y="598820"/>
                </a:lnTo>
                <a:lnTo>
                  <a:pt x="0" y="598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323603">
            <a:off x="17869630" y="1963448"/>
            <a:ext cx="710251" cy="892756"/>
          </a:xfrm>
          <a:custGeom>
            <a:avLst/>
            <a:gdLst/>
            <a:ahLst/>
            <a:cxnLst/>
            <a:rect r="r" b="b" t="t" l="l"/>
            <a:pathLst>
              <a:path h="892756" w="710251">
                <a:moveTo>
                  <a:pt x="0" y="0"/>
                </a:moveTo>
                <a:lnTo>
                  <a:pt x="710251" y="0"/>
                </a:lnTo>
                <a:lnTo>
                  <a:pt x="710251" y="892756"/>
                </a:lnTo>
                <a:lnTo>
                  <a:pt x="0" y="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975" t="-28590" r="-17420" b="-104172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-873099">
            <a:off x="17115237" y="242182"/>
            <a:ext cx="1428017" cy="1622746"/>
          </a:xfrm>
          <a:custGeom>
            <a:avLst/>
            <a:gdLst/>
            <a:ahLst/>
            <a:cxnLst/>
            <a:rect r="r" b="b" t="t" l="l"/>
            <a:pathLst>
              <a:path h="1622746" w="1428017">
                <a:moveTo>
                  <a:pt x="1428017" y="0"/>
                </a:moveTo>
                <a:lnTo>
                  <a:pt x="0" y="0"/>
                </a:lnTo>
                <a:lnTo>
                  <a:pt x="0" y="1622747"/>
                </a:lnTo>
                <a:lnTo>
                  <a:pt x="1428017" y="1622747"/>
                </a:lnTo>
                <a:lnTo>
                  <a:pt x="142801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497510" y="384300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1" y="0"/>
                </a:lnTo>
                <a:lnTo>
                  <a:pt x="5560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972764" y="7502436"/>
            <a:ext cx="2729260" cy="277888"/>
          </a:xfrm>
          <a:custGeom>
            <a:avLst/>
            <a:gdLst/>
            <a:ahLst/>
            <a:cxnLst/>
            <a:rect r="r" b="b" t="t" l="l"/>
            <a:pathLst>
              <a:path h="277888" w="2729260">
                <a:moveTo>
                  <a:pt x="0" y="0"/>
                </a:moveTo>
                <a:lnTo>
                  <a:pt x="2729260" y="0"/>
                </a:lnTo>
                <a:lnTo>
                  <a:pt x="2729260" y="277889"/>
                </a:lnTo>
                <a:lnTo>
                  <a:pt x="0" y="277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630640" y="3500827"/>
            <a:ext cx="3182002" cy="4821215"/>
          </a:xfrm>
          <a:custGeom>
            <a:avLst/>
            <a:gdLst/>
            <a:ahLst/>
            <a:cxnLst/>
            <a:rect r="r" b="b" t="t" l="l"/>
            <a:pathLst>
              <a:path h="4821215" w="3182002">
                <a:moveTo>
                  <a:pt x="0" y="0"/>
                </a:moveTo>
                <a:lnTo>
                  <a:pt x="3182002" y="0"/>
                </a:lnTo>
                <a:lnTo>
                  <a:pt x="3182002" y="4821216"/>
                </a:lnTo>
                <a:lnTo>
                  <a:pt x="0" y="48212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002659" y="815561"/>
            <a:ext cx="9577968" cy="19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96"/>
              </a:lnSpc>
              <a:spcBef>
                <a:spcPct val="0"/>
              </a:spcBef>
            </a:pPr>
            <a:r>
              <a:rPr lang="en-US" b="true" sz="8069" strike="noStrike" u="none">
                <a:solidFill>
                  <a:srgbClr val="485B90"/>
                </a:solidFill>
                <a:latin typeface="Cakerolli Ultra-Bold"/>
                <a:ea typeface="Cakerolli Ultra-Bold"/>
                <a:cs typeface="Cakerolli Ultra-Bold"/>
                <a:sym typeface="Cakerolli Ultra-Bold"/>
              </a:rPr>
              <a:t>Required..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4028950" y="7355137"/>
            <a:ext cx="2729260" cy="277888"/>
          </a:xfrm>
          <a:custGeom>
            <a:avLst/>
            <a:gdLst/>
            <a:ahLst/>
            <a:cxnLst/>
            <a:rect r="r" b="b" t="t" l="l"/>
            <a:pathLst>
              <a:path h="277888" w="2729260">
                <a:moveTo>
                  <a:pt x="0" y="0"/>
                </a:moveTo>
                <a:lnTo>
                  <a:pt x="2729260" y="0"/>
                </a:lnTo>
                <a:lnTo>
                  <a:pt x="2729260" y="277889"/>
                </a:lnTo>
                <a:lnTo>
                  <a:pt x="0" y="277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42539" y="4451333"/>
            <a:ext cx="4589710" cy="264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423" b="true">
                <a:solidFill>
                  <a:srgbClr val="E080B4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1. Data Validation</a:t>
            </a:r>
          </a:p>
          <a:p>
            <a:pPr algn="ctr">
              <a:lnSpc>
                <a:spcPts val="6192"/>
              </a:lnSpc>
            </a:pPr>
            <a:r>
              <a:rPr lang="en-US" sz="4423" b="true">
                <a:solidFill>
                  <a:srgbClr val="E080B4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 and Data Modeling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13594983" y="3361883"/>
            <a:ext cx="3182002" cy="4821215"/>
          </a:xfrm>
          <a:custGeom>
            <a:avLst/>
            <a:gdLst/>
            <a:ahLst/>
            <a:cxnLst/>
            <a:rect r="r" b="b" t="t" l="l"/>
            <a:pathLst>
              <a:path h="4821215" w="3182002">
                <a:moveTo>
                  <a:pt x="0" y="0"/>
                </a:moveTo>
                <a:lnTo>
                  <a:pt x="3182002" y="0"/>
                </a:lnTo>
                <a:lnTo>
                  <a:pt x="3182002" y="4821216"/>
                </a:lnTo>
                <a:lnTo>
                  <a:pt x="0" y="48212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293107" y="4597806"/>
            <a:ext cx="5723183" cy="186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423" b="true">
                <a:solidFill>
                  <a:srgbClr val="E080B4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2. Data Analysis</a:t>
            </a:r>
          </a:p>
          <a:p>
            <a:pPr algn="ctr">
              <a:lnSpc>
                <a:spcPts val="6192"/>
              </a:lnSpc>
            </a:pPr>
            <a:r>
              <a:rPr lang="en-US" sz="4423" b="true">
                <a:solidFill>
                  <a:srgbClr val="E080B4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 and KPI Extraction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541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1622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7781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3939" y="584106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541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71622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7781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83939" y="2954222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2541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71622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77781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83939" y="5301979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2541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71622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77781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19" y="0"/>
                </a:lnTo>
                <a:lnTo>
                  <a:pt x="3741519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83939" y="7649735"/>
            <a:ext cx="3741519" cy="2053159"/>
          </a:xfrm>
          <a:custGeom>
            <a:avLst/>
            <a:gdLst/>
            <a:ahLst/>
            <a:cxnLst/>
            <a:rect r="r" b="b" t="t" l="l"/>
            <a:pathLst>
              <a:path h="2053159" w="3741519">
                <a:moveTo>
                  <a:pt x="0" y="0"/>
                </a:moveTo>
                <a:lnTo>
                  <a:pt x="3741520" y="0"/>
                </a:lnTo>
                <a:lnTo>
                  <a:pt x="3741520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8401" y="584106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58401" y="2954222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8401" y="5324339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401" y="7694455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159" y="584106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159" y="2954222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92159" y="5324339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8"/>
                </a:lnTo>
                <a:lnTo>
                  <a:pt x="0" y="20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92159" y="7694455"/>
            <a:ext cx="608866" cy="2053159"/>
          </a:xfrm>
          <a:custGeom>
            <a:avLst/>
            <a:gdLst/>
            <a:ahLst/>
            <a:cxnLst/>
            <a:rect r="r" b="b" t="t" l="l"/>
            <a:pathLst>
              <a:path h="2053159" w="608866">
                <a:moveTo>
                  <a:pt x="0" y="0"/>
                </a:moveTo>
                <a:lnTo>
                  <a:pt x="608865" y="0"/>
                </a:lnTo>
                <a:lnTo>
                  <a:pt x="608865" y="2053159"/>
                </a:lnTo>
                <a:lnTo>
                  <a:pt x="0" y="205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4506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260471">
            <a:off x="12980376" y="797252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-1932924">
            <a:off x="8611180" y="8004111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3545308"/>
                </a:moveTo>
                <a:lnTo>
                  <a:pt x="11079087" y="3545308"/>
                </a:lnTo>
                <a:lnTo>
                  <a:pt x="11079087" y="0"/>
                </a:lnTo>
                <a:lnTo>
                  <a:pt x="0" y="0"/>
                </a:lnTo>
                <a:lnTo>
                  <a:pt x="0" y="354530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2906917">
            <a:off x="-1043809" y="-502858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935087" y="-743954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0"/>
                </a:moveTo>
                <a:lnTo>
                  <a:pt x="11079087" y="0"/>
                </a:lnTo>
                <a:lnTo>
                  <a:pt x="11079087" y="3545308"/>
                </a:lnTo>
                <a:lnTo>
                  <a:pt x="0" y="3545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405188" y="2018298"/>
            <a:ext cx="1433888" cy="1265406"/>
          </a:xfrm>
          <a:custGeom>
            <a:avLst/>
            <a:gdLst/>
            <a:ahLst/>
            <a:cxnLst/>
            <a:rect r="r" b="b" t="t" l="l"/>
            <a:pathLst>
              <a:path h="1265406" w="1433888">
                <a:moveTo>
                  <a:pt x="0" y="0"/>
                </a:moveTo>
                <a:lnTo>
                  <a:pt x="1433888" y="0"/>
                </a:lnTo>
                <a:lnTo>
                  <a:pt x="1433888" y="1265406"/>
                </a:lnTo>
                <a:lnTo>
                  <a:pt x="0" y="126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2473926">
            <a:off x="-496154" y="9477355"/>
            <a:ext cx="2325515" cy="598820"/>
          </a:xfrm>
          <a:custGeom>
            <a:avLst/>
            <a:gdLst/>
            <a:ahLst/>
            <a:cxnLst/>
            <a:rect r="r" b="b" t="t" l="l"/>
            <a:pathLst>
              <a:path h="598820" w="2325515">
                <a:moveTo>
                  <a:pt x="0" y="0"/>
                </a:moveTo>
                <a:lnTo>
                  <a:pt x="2325515" y="0"/>
                </a:lnTo>
                <a:lnTo>
                  <a:pt x="2325515" y="598820"/>
                </a:lnTo>
                <a:lnTo>
                  <a:pt x="0" y="598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323603">
            <a:off x="17869630" y="1963448"/>
            <a:ext cx="710251" cy="892756"/>
          </a:xfrm>
          <a:custGeom>
            <a:avLst/>
            <a:gdLst/>
            <a:ahLst/>
            <a:cxnLst/>
            <a:rect r="r" b="b" t="t" l="l"/>
            <a:pathLst>
              <a:path h="892756" w="710251">
                <a:moveTo>
                  <a:pt x="0" y="0"/>
                </a:moveTo>
                <a:lnTo>
                  <a:pt x="710251" y="0"/>
                </a:lnTo>
                <a:lnTo>
                  <a:pt x="710251" y="892756"/>
                </a:lnTo>
                <a:lnTo>
                  <a:pt x="0" y="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975" t="-28590" r="-17420" b="-104172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-873099">
            <a:off x="17115237" y="242182"/>
            <a:ext cx="1428017" cy="1622746"/>
          </a:xfrm>
          <a:custGeom>
            <a:avLst/>
            <a:gdLst/>
            <a:ahLst/>
            <a:cxnLst/>
            <a:rect r="r" b="b" t="t" l="l"/>
            <a:pathLst>
              <a:path h="1622746" w="1428017">
                <a:moveTo>
                  <a:pt x="1428017" y="0"/>
                </a:moveTo>
                <a:lnTo>
                  <a:pt x="0" y="0"/>
                </a:lnTo>
                <a:lnTo>
                  <a:pt x="0" y="1622747"/>
                </a:lnTo>
                <a:lnTo>
                  <a:pt x="1428017" y="1622747"/>
                </a:lnTo>
                <a:lnTo>
                  <a:pt x="142801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983622" y="901814"/>
            <a:ext cx="10547352" cy="19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6"/>
              </a:lnSpc>
            </a:pPr>
            <a:r>
              <a:rPr lang="en-US" sz="8069" b="true">
                <a:solidFill>
                  <a:srgbClr val="485B90"/>
                </a:solidFill>
                <a:latin typeface="Cakerolli Ultra-Bold"/>
                <a:ea typeface="Cakerolli Ultra-Bold"/>
                <a:cs typeface="Cakerolli Ultra-Bold"/>
                <a:sym typeface="Cakerolli Ultra-Bold"/>
              </a:rPr>
              <a:t>Main KPIs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742075" y="3371695"/>
            <a:ext cx="4812930" cy="5247050"/>
            <a:chOff x="0" y="0"/>
            <a:chExt cx="6417240" cy="69960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199038" y="0"/>
              <a:ext cx="2019163" cy="2596995"/>
            </a:xfrm>
            <a:custGeom>
              <a:avLst/>
              <a:gdLst/>
              <a:ahLst/>
              <a:cxnLst/>
              <a:rect r="r" b="b" t="t" l="l"/>
              <a:pathLst>
                <a:path h="2596995" w="2019163">
                  <a:moveTo>
                    <a:pt x="0" y="0"/>
                  </a:moveTo>
                  <a:lnTo>
                    <a:pt x="2019164" y="0"/>
                  </a:lnTo>
                  <a:lnTo>
                    <a:pt x="2019164" y="2596995"/>
                  </a:lnTo>
                  <a:lnTo>
                    <a:pt x="0" y="2596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4249924"/>
              <a:ext cx="6417240" cy="274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4"/>
                </a:lnSpc>
              </a:pPr>
              <a:r>
                <a:rPr lang="en-US" sz="5153">
                  <a:solidFill>
                    <a:srgbClr val="FFFFFF"/>
                  </a:solidFill>
                  <a:latin typeface="Cakerolli"/>
                  <a:ea typeface="Cakerolli"/>
                  <a:cs typeface="Cakerolli"/>
                  <a:sym typeface="Cakerolli"/>
                </a:rPr>
                <a:t>Total</a:t>
              </a:r>
            </a:p>
            <a:p>
              <a:pPr algn="ctr">
                <a:lnSpc>
                  <a:spcPts val="7214"/>
                </a:lnSpc>
              </a:pPr>
              <a:r>
                <a:rPr lang="en-US" sz="5153">
                  <a:solidFill>
                    <a:srgbClr val="FFFFFF"/>
                  </a:solidFill>
                  <a:latin typeface="Cakerolli"/>
                  <a:ea typeface="Cakerolli"/>
                  <a:cs typeface="Cakerolli"/>
                  <a:sym typeface="Cakerolli"/>
                </a:rPr>
                <a:t> Spend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10434" y="3111360"/>
            <a:ext cx="4881724" cy="5507385"/>
            <a:chOff x="0" y="0"/>
            <a:chExt cx="6508966" cy="73431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2266434" y="0"/>
              <a:ext cx="1976098" cy="2706984"/>
            </a:xfrm>
            <a:custGeom>
              <a:avLst/>
              <a:gdLst/>
              <a:ahLst/>
              <a:cxnLst/>
              <a:rect r="r" b="b" t="t" l="l"/>
              <a:pathLst>
                <a:path h="2706984" w="1976098">
                  <a:moveTo>
                    <a:pt x="0" y="0"/>
                  </a:moveTo>
                  <a:lnTo>
                    <a:pt x="1976098" y="0"/>
                  </a:lnTo>
                  <a:lnTo>
                    <a:pt x="1976098" y="2706984"/>
                  </a:lnTo>
                  <a:lnTo>
                    <a:pt x="0" y="2706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4482659"/>
              <a:ext cx="6508966" cy="2860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0"/>
                </a:lnSpc>
              </a:pPr>
              <a:r>
                <a:rPr lang="en-US" sz="5371">
                  <a:solidFill>
                    <a:srgbClr val="2D2A29"/>
                  </a:solidFill>
                  <a:latin typeface="Cakerolli"/>
                  <a:ea typeface="Cakerolli"/>
                  <a:cs typeface="Cakerolli"/>
                  <a:sym typeface="Cakerolli"/>
                </a:rPr>
                <a:t>Best</a:t>
              </a:r>
            </a:p>
            <a:p>
              <a:pPr algn="ctr">
                <a:lnSpc>
                  <a:spcPts val="7520"/>
                </a:lnSpc>
              </a:pPr>
              <a:r>
                <a:rPr lang="en-US" sz="5371">
                  <a:solidFill>
                    <a:srgbClr val="2D2A29"/>
                  </a:solidFill>
                  <a:latin typeface="Cakerolli"/>
                  <a:ea typeface="Cakerolli"/>
                  <a:cs typeface="Cakerolli"/>
                  <a:sym typeface="Cakerolli"/>
                </a:rPr>
                <a:t> campaign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179042" y="3260123"/>
            <a:ext cx="4062513" cy="5358622"/>
            <a:chOff x="0" y="0"/>
            <a:chExt cx="5416684" cy="71448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963913" y="0"/>
              <a:ext cx="1238890" cy="2273192"/>
            </a:xfrm>
            <a:custGeom>
              <a:avLst/>
              <a:gdLst/>
              <a:ahLst/>
              <a:cxnLst/>
              <a:rect r="r" b="b" t="t" l="l"/>
              <a:pathLst>
                <a:path h="2273192" w="1238890">
                  <a:moveTo>
                    <a:pt x="0" y="0"/>
                  </a:moveTo>
                  <a:lnTo>
                    <a:pt x="1238889" y="0"/>
                  </a:lnTo>
                  <a:lnTo>
                    <a:pt x="1238889" y="2273192"/>
                  </a:lnTo>
                  <a:lnTo>
                    <a:pt x="0" y="2273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3674999"/>
              <a:ext cx="5416684" cy="346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15"/>
                </a:lnSpc>
              </a:pPr>
              <a:r>
                <a:rPr lang="en-US" sz="4510">
                  <a:solidFill>
                    <a:srgbClr val="2D2A29"/>
                  </a:solidFill>
                  <a:latin typeface="Cakerolli"/>
                  <a:ea typeface="Cakerolli"/>
                  <a:cs typeface="Cakerolli"/>
                  <a:sym typeface="Cakerolli"/>
                </a:rPr>
                <a:t>AoI: averge return on Inverstment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241556" y="3371695"/>
            <a:ext cx="3470519" cy="5247050"/>
            <a:chOff x="0" y="0"/>
            <a:chExt cx="4627358" cy="699606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499675" y="0"/>
              <a:ext cx="1628009" cy="2579025"/>
            </a:xfrm>
            <a:custGeom>
              <a:avLst/>
              <a:gdLst/>
              <a:ahLst/>
              <a:cxnLst/>
              <a:rect r="r" b="b" t="t" l="l"/>
              <a:pathLst>
                <a:path h="2579025" w="1628009">
                  <a:moveTo>
                    <a:pt x="0" y="0"/>
                  </a:moveTo>
                  <a:lnTo>
                    <a:pt x="1628009" y="0"/>
                  </a:lnTo>
                  <a:lnTo>
                    <a:pt x="1628009" y="2579025"/>
                  </a:lnTo>
                  <a:lnTo>
                    <a:pt x="0" y="2579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0" y="4275025"/>
              <a:ext cx="4627358" cy="272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64"/>
                </a:lnSpc>
              </a:pPr>
              <a:r>
                <a:rPr lang="en-US" sz="5117">
                  <a:solidFill>
                    <a:srgbClr val="FFFFFF"/>
                  </a:solidFill>
                  <a:latin typeface="Cakerolli"/>
                  <a:ea typeface="Cakerolli"/>
                  <a:cs typeface="Cakerolli"/>
                  <a:sym typeface="Cakerolli"/>
                </a:rPr>
                <a:t>Total Revenu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401" y="584106"/>
            <a:ext cx="17542623" cy="9163507"/>
            <a:chOff x="0" y="0"/>
            <a:chExt cx="23390165" cy="12218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05521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55096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892507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234052" y="0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05521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5096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892507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234052" y="3160155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05521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55096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892507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34052" y="6290497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05521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55096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892507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234052" y="9420839"/>
              <a:ext cx="4988692" cy="2737545"/>
            </a:xfrm>
            <a:custGeom>
              <a:avLst/>
              <a:gdLst/>
              <a:ahLst/>
              <a:cxnLst/>
              <a:rect r="r" b="b" t="t" l="l"/>
              <a:pathLst>
                <a:path h="2737545" w="4988692">
                  <a:moveTo>
                    <a:pt x="0" y="0"/>
                  </a:moveTo>
                  <a:lnTo>
                    <a:pt x="4988692" y="0"/>
                  </a:lnTo>
                  <a:lnTo>
                    <a:pt x="4988692" y="2737544"/>
                  </a:lnTo>
                  <a:lnTo>
                    <a:pt x="0" y="273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578344" y="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2578344" y="316015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578344" y="6320310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578344" y="9480465"/>
              <a:ext cx="811821" cy="2737545"/>
            </a:xfrm>
            <a:custGeom>
              <a:avLst/>
              <a:gdLst/>
              <a:ahLst/>
              <a:cxnLst/>
              <a:rect r="r" b="b" t="t" l="l"/>
              <a:pathLst>
                <a:path h="2737545" w="811821">
                  <a:moveTo>
                    <a:pt x="0" y="0"/>
                  </a:moveTo>
                  <a:lnTo>
                    <a:pt x="811821" y="0"/>
                  </a:lnTo>
                  <a:lnTo>
                    <a:pt x="811821" y="2737545"/>
                  </a:lnTo>
                  <a:lnTo>
                    <a:pt x="0" y="273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4506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5260471">
            <a:off x="12980376" y="797252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-1932924">
            <a:off x="8611180" y="8004111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3545308"/>
                </a:moveTo>
                <a:lnTo>
                  <a:pt x="11079087" y="3545308"/>
                </a:lnTo>
                <a:lnTo>
                  <a:pt x="11079087" y="0"/>
                </a:lnTo>
                <a:lnTo>
                  <a:pt x="0" y="0"/>
                </a:lnTo>
                <a:lnTo>
                  <a:pt x="0" y="3545308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315118" y="1844234"/>
            <a:ext cx="1386381" cy="1665323"/>
          </a:xfrm>
          <a:custGeom>
            <a:avLst/>
            <a:gdLst/>
            <a:ahLst/>
            <a:cxnLst/>
            <a:rect r="r" b="b" t="t" l="l"/>
            <a:pathLst>
              <a:path h="1665323" w="1386381">
                <a:moveTo>
                  <a:pt x="0" y="0"/>
                </a:moveTo>
                <a:lnTo>
                  <a:pt x="1386381" y="0"/>
                </a:lnTo>
                <a:lnTo>
                  <a:pt x="1386381" y="1665323"/>
                </a:lnTo>
                <a:lnTo>
                  <a:pt x="0" y="166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-781863">
            <a:off x="4243798" y="5822822"/>
            <a:ext cx="1386381" cy="1665323"/>
          </a:xfrm>
          <a:custGeom>
            <a:avLst/>
            <a:gdLst/>
            <a:ahLst/>
            <a:cxnLst/>
            <a:rect r="r" b="b" t="t" l="l"/>
            <a:pathLst>
              <a:path h="1665323" w="1386381">
                <a:moveTo>
                  <a:pt x="1386381" y="1665323"/>
                </a:moveTo>
                <a:lnTo>
                  <a:pt x="0" y="1665323"/>
                </a:lnTo>
                <a:lnTo>
                  <a:pt x="0" y="0"/>
                </a:lnTo>
                <a:lnTo>
                  <a:pt x="1386381" y="0"/>
                </a:lnTo>
                <a:lnTo>
                  <a:pt x="1386381" y="166532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2906917">
            <a:off x="-1043809" y="-5028585"/>
            <a:ext cx="7200502" cy="8229600"/>
          </a:xfrm>
          <a:custGeom>
            <a:avLst/>
            <a:gdLst/>
            <a:ahLst/>
            <a:cxnLst/>
            <a:rect r="r" b="b" t="t" l="l"/>
            <a:pathLst>
              <a:path h="8229600" w="7200502">
                <a:moveTo>
                  <a:pt x="0" y="0"/>
                </a:moveTo>
                <a:lnTo>
                  <a:pt x="7200502" y="0"/>
                </a:lnTo>
                <a:lnTo>
                  <a:pt x="7200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1935087" y="-743954"/>
            <a:ext cx="11079087" cy="3545308"/>
          </a:xfrm>
          <a:custGeom>
            <a:avLst/>
            <a:gdLst/>
            <a:ahLst/>
            <a:cxnLst/>
            <a:rect r="r" b="b" t="t" l="l"/>
            <a:pathLst>
              <a:path h="3545308" w="11079087">
                <a:moveTo>
                  <a:pt x="0" y="0"/>
                </a:moveTo>
                <a:lnTo>
                  <a:pt x="11079087" y="0"/>
                </a:lnTo>
                <a:lnTo>
                  <a:pt x="11079087" y="3545308"/>
                </a:lnTo>
                <a:lnTo>
                  <a:pt x="0" y="3545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863251" y="1735683"/>
            <a:ext cx="1433888" cy="1265406"/>
          </a:xfrm>
          <a:custGeom>
            <a:avLst/>
            <a:gdLst/>
            <a:ahLst/>
            <a:cxnLst/>
            <a:rect r="r" b="b" t="t" l="l"/>
            <a:pathLst>
              <a:path h="1265406" w="1433888">
                <a:moveTo>
                  <a:pt x="0" y="0"/>
                </a:moveTo>
                <a:lnTo>
                  <a:pt x="1433888" y="0"/>
                </a:lnTo>
                <a:lnTo>
                  <a:pt x="1433888" y="1265406"/>
                </a:lnTo>
                <a:lnTo>
                  <a:pt x="0" y="1265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2473926">
            <a:off x="16489660" y="3493500"/>
            <a:ext cx="2325515" cy="598820"/>
          </a:xfrm>
          <a:custGeom>
            <a:avLst/>
            <a:gdLst/>
            <a:ahLst/>
            <a:cxnLst/>
            <a:rect r="r" b="b" t="t" l="l"/>
            <a:pathLst>
              <a:path h="598820" w="2325515">
                <a:moveTo>
                  <a:pt x="0" y="0"/>
                </a:moveTo>
                <a:lnTo>
                  <a:pt x="2325516" y="0"/>
                </a:lnTo>
                <a:lnTo>
                  <a:pt x="2325516" y="598820"/>
                </a:lnTo>
                <a:lnTo>
                  <a:pt x="0" y="5988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323603">
            <a:off x="17748301" y="6366626"/>
            <a:ext cx="1132716" cy="2093553"/>
          </a:xfrm>
          <a:custGeom>
            <a:avLst/>
            <a:gdLst/>
            <a:ahLst/>
            <a:cxnLst/>
            <a:rect r="r" b="b" t="t" l="l"/>
            <a:pathLst>
              <a:path h="2093553" w="1132716">
                <a:moveTo>
                  <a:pt x="0" y="0"/>
                </a:moveTo>
                <a:lnTo>
                  <a:pt x="1132716" y="0"/>
                </a:lnTo>
                <a:lnTo>
                  <a:pt x="1132716" y="2093553"/>
                </a:lnTo>
                <a:lnTo>
                  <a:pt x="0" y="2093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30590" t="0" r="0" b="-48746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-873099">
            <a:off x="159879" y="7356461"/>
            <a:ext cx="1428017" cy="1622746"/>
          </a:xfrm>
          <a:custGeom>
            <a:avLst/>
            <a:gdLst/>
            <a:ahLst/>
            <a:cxnLst/>
            <a:rect r="r" b="b" t="t" l="l"/>
            <a:pathLst>
              <a:path h="1622746" w="1428017">
                <a:moveTo>
                  <a:pt x="1428017" y="0"/>
                </a:moveTo>
                <a:lnTo>
                  <a:pt x="0" y="0"/>
                </a:lnTo>
                <a:lnTo>
                  <a:pt x="0" y="1622747"/>
                </a:lnTo>
                <a:lnTo>
                  <a:pt x="1428017" y="1622747"/>
                </a:lnTo>
                <a:lnTo>
                  <a:pt x="142801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198166" y="2869839"/>
            <a:ext cx="1879173" cy="1855684"/>
          </a:xfrm>
          <a:custGeom>
            <a:avLst/>
            <a:gdLst/>
            <a:ahLst/>
            <a:cxnLst/>
            <a:rect r="r" b="b" t="t" l="l"/>
            <a:pathLst>
              <a:path h="1855684" w="1879173">
                <a:moveTo>
                  <a:pt x="0" y="0"/>
                </a:moveTo>
                <a:lnTo>
                  <a:pt x="1879173" y="0"/>
                </a:lnTo>
                <a:lnTo>
                  <a:pt x="1879173" y="1855684"/>
                </a:lnTo>
                <a:lnTo>
                  <a:pt x="0" y="18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669279" y="2814101"/>
            <a:ext cx="1460434" cy="1695714"/>
          </a:xfrm>
          <a:custGeom>
            <a:avLst/>
            <a:gdLst/>
            <a:ahLst/>
            <a:cxnLst/>
            <a:rect r="r" b="b" t="t" l="l"/>
            <a:pathLst>
              <a:path h="1695714" w="1460434">
                <a:moveTo>
                  <a:pt x="0" y="0"/>
                </a:moveTo>
                <a:lnTo>
                  <a:pt x="1460434" y="0"/>
                </a:lnTo>
                <a:lnTo>
                  <a:pt x="1460434" y="1695714"/>
                </a:lnTo>
                <a:lnTo>
                  <a:pt x="0" y="16957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216343">
            <a:off x="11125119" y="3048974"/>
            <a:ext cx="1951719" cy="1580893"/>
          </a:xfrm>
          <a:custGeom>
            <a:avLst/>
            <a:gdLst/>
            <a:ahLst/>
            <a:cxnLst/>
            <a:rect r="r" b="b" t="t" l="l"/>
            <a:pathLst>
              <a:path h="1580893" w="1951719">
                <a:moveTo>
                  <a:pt x="0" y="0"/>
                </a:moveTo>
                <a:lnTo>
                  <a:pt x="1951719" y="0"/>
                </a:lnTo>
                <a:lnTo>
                  <a:pt x="1951719" y="1580893"/>
                </a:lnTo>
                <a:lnTo>
                  <a:pt x="0" y="158089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879052" y="2676896"/>
            <a:ext cx="1348846" cy="2107571"/>
          </a:xfrm>
          <a:custGeom>
            <a:avLst/>
            <a:gdLst/>
            <a:ahLst/>
            <a:cxnLst/>
            <a:rect r="r" b="b" t="t" l="l"/>
            <a:pathLst>
              <a:path h="2107571" w="1348846">
                <a:moveTo>
                  <a:pt x="0" y="0"/>
                </a:moveTo>
                <a:lnTo>
                  <a:pt x="1348846" y="0"/>
                </a:lnTo>
                <a:lnTo>
                  <a:pt x="1348846" y="2107571"/>
                </a:lnTo>
                <a:lnTo>
                  <a:pt x="0" y="21075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332673" y="2894374"/>
            <a:ext cx="1150594" cy="1890093"/>
          </a:xfrm>
          <a:custGeom>
            <a:avLst/>
            <a:gdLst/>
            <a:ahLst/>
            <a:cxnLst/>
            <a:rect r="r" b="b" t="t" l="l"/>
            <a:pathLst>
              <a:path h="1890093" w="1150594">
                <a:moveTo>
                  <a:pt x="0" y="0"/>
                </a:moveTo>
                <a:lnTo>
                  <a:pt x="1150594" y="0"/>
                </a:lnTo>
                <a:lnTo>
                  <a:pt x="1150594" y="1890093"/>
                </a:lnTo>
                <a:lnTo>
                  <a:pt x="0" y="18900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6695600" y="5499336"/>
            <a:ext cx="1561815" cy="2335425"/>
          </a:xfrm>
          <a:custGeom>
            <a:avLst/>
            <a:gdLst/>
            <a:ahLst/>
            <a:cxnLst/>
            <a:rect r="r" b="b" t="t" l="l"/>
            <a:pathLst>
              <a:path h="2335425" w="1561815">
                <a:moveTo>
                  <a:pt x="0" y="0"/>
                </a:moveTo>
                <a:lnTo>
                  <a:pt x="1561815" y="0"/>
                </a:lnTo>
                <a:lnTo>
                  <a:pt x="1561815" y="2335425"/>
                </a:lnTo>
                <a:lnTo>
                  <a:pt x="0" y="23354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020898" y="5558448"/>
            <a:ext cx="1542927" cy="1984472"/>
          </a:xfrm>
          <a:custGeom>
            <a:avLst/>
            <a:gdLst/>
            <a:ahLst/>
            <a:cxnLst/>
            <a:rect r="r" b="b" t="t" l="l"/>
            <a:pathLst>
              <a:path h="1984472" w="1542927">
                <a:moveTo>
                  <a:pt x="0" y="0"/>
                </a:moveTo>
                <a:lnTo>
                  <a:pt x="1542927" y="0"/>
                </a:lnTo>
                <a:lnTo>
                  <a:pt x="1542927" y="1984472"/>
                </a:lnTo>
                <a:lnTo>
                  <a:pt x="0" y="198447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269993" y="5687965"/>
            <a:ext cx="1750905" cy="1725438"/>
          </a:xfrm>
          <a:custGeom>
            <a:avLst/>
            <a:gdLst/>
            <a:ahLst/>
            <a:cxnLst/>
            <a:rect r="r" b="b" t="t" l="l"/>
            <a:pathLst>
              <a:path h="1725438" w="1750905">
                <a:moveTo>
                  <a:pt x="0" y="0"/>
                </a:moveTo>
                <a:lnTo>
                  <a:pt x="1750905" y="0"/>
                </a:lnTo>
                <a:lnTo>
                  <a:pt x="1750905" y="1725438"/>
                </a:lnTo>
                <a:lnTo>
                  <a:pt x="0" y="172543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DAGehRdOJOA</dc:identifier>
  <dcterms:modified xsi:type="dcterms:W3CDTF">2011-08-01T06:04:30Z</dcterms:modified>
  <cp:revision>1</cp:revision>
  <dc:title>Marketing Campaign Analysis</dc:title>
</cp:coreProperties>
</file>